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6858000" cx="9144000"/>
  <p:notesSz cx="6858000" cy="9144000"/>
  <p:embeddedFontLst>
    <p:embeddedFont>
      <p:font typeface="Merriweather Sans"/>
      <p:regular r:id="rId11"/>
      <p:bold r:id="rId12"/>
      <p:italic r:id="rId13"/>
      <p:boldItalic r:id="rId14"/>
    </p:embeddedFont>
    <p:embeddedFont>
      <p:font typeface="Candara"/>
      <p:regular r:id="rId15"/>
      <p:bold r:id="rId16"/>
      <p:italic r:id="rId17"/>
      <p:boldItalic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jFAFhjNvPjOrt/3F58T1zQZCLK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font" Target="fonts/MerriweatherSans-regular.fntdata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font" Target="fonts/MerriweatherSans-italic.fntdata"/><Relationship Id="rId12" Type="http://schemas.openxmlformats.org/officeDocument/2006/relationships/font" Target="fonts/MerriweatherSans-bold.fntdata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ndara-regular.fntdata"/><Relationship Id="rId14" Type="http://schemas.openxmlformats.org/officeDocument/2006/relationships/font" Target="fonts/MerriweatherSans-boldItalic.fntdata"/><Relationship Id="rId17" Type="http://schemas.openxmlformats.org/officeDocument/2006/relationships/font" Target="fonts/Candara-italic.fntdata"/><Relationship Id="rId16" Type="http://schemas.openxmlformats.org/officeDocument/2006/relationships/font" Target="fonts/Candar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Canda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7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Data Analytics con Hadoop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 con Hadoop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unir datos de diferentes conjuntos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usar muchas de las funciones integradas de Hive e Impala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agrupar filas para agregar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usar las funciones de ventana para agrupar datos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 con Hadoop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Unirse a conjuntos de datos dispares es una operación común.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Hive e Impala admiten varios tipos de uniones.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joins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Outer joins (left, right, and full)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joins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semi-joins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Hive solo admite condiciones de igualdad en uniones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Válido: customers.cust_id = orders.cust_id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Inválido: customers.cust_id &lt;&gt; orders.cust_id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 soporta algunas queries non-equijoin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obtener el mejor rendimiento en Hive, enumere la tabla más grande al final de su consulta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 con Hadoop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Joins sintaxis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la siguiente sintaxis para las uniones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uniones implícitas hacen lo mismo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2187122"/>
            <a:ext cx="8267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450" y="4364263"/>
            <a:ext cx="82931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